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u73/Git-Presentation.g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r>
              <a:rPr lang="en-US" sz="2800" dirty="0"/>
              <a:t>Chennai, </a:t>
            </a:r>
            <a:r>
              <a:rPr lang="en-US" sz="2800" dirty="0" err="1"/>
              <a:t>Tamilnadu</a:t>
            </a:r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Version Control </a:t>
            </a:r>
            <a:r>
              <a:rPr lang="en-US" sz="4600" spc="280"/>
              <a:t>System Using</a:t>
            </a:r>
            <a:br>
              <a:rPr lang="en-US" sz="4600" spc="280"/>
            </a:br>
            <a:r>
              <a:rPr lang="en-US" sz="4600" spc="280"/>
              <a:t>GIT</a:t>
            </a:r>
            <a:endParaRPr lang="en-US" sz="4600" spc="280" dirty="0"/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https://github.com/logu73/Git-Presentation.git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1210</TotalTime>
  <Words>2232</Words>
  <Application>Microsoft Office PowerPoint</Application>
  <PresentationFormat>Widescreen</PresentationFormat>
  <Paragraphs>326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Version Control System Using GIT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33</cp:revision>
  <dcterms:created xsi:type="dcterms:W3CDTF">2022-03-09T15:03:45Z</dcterms:created>
  <dcterms:modified xsi:type="dcterms:W3CDTF">2022-03-12T09:18:34Z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